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73" r:id="rId9"/>
    <p:sldId id="265" r:id="rId10"/>
    <p:sldId id="266" r:id="rId11"/>
    <p:sldId id="267" r:id="rId12"/>
    <p:sldId id="268" r:id="rId13"/>
    <p:sldId id="269" r:id="rId14"/>
    <p:sldId id="272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54"/>
    <p:restoredTop sz="94665"/>
  </p:normalViewPr>
  <p:slideViewPr>
    <p:cSldViewPr snapToGrid="0" snapToObjects="1">
      <p:cViewPr varScale="1">
        <p:scale>
          <a:sx n="66" d="100"/>
          <a:sy n="66" d="100"/>
        </p:scale>
        <p:origin x="192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D50CE-75A7-054D-B7B3-2E3FA3716C41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874D7-0C7A-2848-B36A-02EBA2626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79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D50CE-75A7-054D-B7B3-2E3FA3716C41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874D7-0C7A-2848-B36A-02EBA2626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027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D50CE-75A7-054D-B7B3-2E3FA3716C41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874D7-0C7A-2848-B36A-02EBA2626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6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D50CE-75A7-054D-B7B3-2E3FA3716C41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874D7-0C7A-2848-B36A-02EBA2626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754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D50CE-75A7-054D-B7B3-2E3FA3716C41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874D7-0C7A-2848-B36A-02EBA2626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99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D50CE-75A7-054D-B7B3-2E3FA3716C41}" type="datetimeFigureOut">
              <a:rPr lang="en-US" smtClean="0"/>
              <a:t>3/28/19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874D7-0C7A-2848-B36A-02EBA2626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35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D50CE-75A7-054D-B7B3-2E3FA3716C41}" type="datetimeFigureOut">
              <a:rPr lang="en-US" smtClean="0"/>
              <a:t>3/28/19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874D7-0C7A-2848-B36A-02EBA2626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334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D50CE-75A7-054D-B7B3-2E3FA3716C41}" type="datetimeFigureOut">
              <a:rPr lang="en-US" smtClean="0"/>
              <a:t>3/28/19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874D7-0C7A-2848-B36A-02EBA2626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755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D50CE-75A7-054D-B7B3-2E3FA3716C41}" type="datetimeFigureOut">
              <a:rPr lang="en-US" smtClean="0"/>
              <a:t>3/28/19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874D7-0C7A-2848-B36A-02EBA2626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57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D50CE-75A7-054D-B7B3-2E3FA3716C41}" type="datetimeFigureOut">
              <a:rPr lang="en-US" smtClean="0"/>
              <a:t>3/28/19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874D7-0C7A-2848-B36A-02EBA2626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30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D50CE-75A7-054D-B7B3-2E3FA3716C41}" type="datetimeFigureOut">
              <a:rPr lang="en-US" smtClean="0"/>
              <a:t>3/28/19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874D7-0C7A-2848-B36A-02EBA2626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42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D50CE-75A7-054D-B7B3-2E3FA3716C41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3874D7-0C7A-2848-B36A-02EBA2626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763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slide" Target="slide11.xml"/><Relationship Id="rId12" Type="http://schemas.openxmlformats.org/officeDocument/2006/relationships/slide" Target="slide12.xml"/><Relationship Id="rId13" Type="http://schemas.openxmlformats.org/officeDocument/2006/relationships/slide" Target="slide13.xml"/><Relationship Id="rId14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slide" Target="slide3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6.xml"/><Relationship Id="rId7" Type="http://schemas.openxmlformats.org/officeDocument/2006/relationships/slide" Target="slide7.xml"/><Relationship Id="rId8" Type="http://schemas.openxmlformats.org/officeDocument/2006/relationships/slide" Target="slide8.xml"/><Relationship Id="rId9" Type="http://schemas.openxmlformats.org/officeDocument/2006/relationships/slide" Target="slide9.xml"/><Relationship Id="rId10" Type="http://schemas.openxmlformats.org/officeDocument/2006/relationships/slide" Target="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6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7112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7133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4676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2857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0988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223125"/>
          </a:xfrm>
        </p:spPr>
      </p:pic>
      <p:sp>
        <p:nvSpPr>
          <p:cNvPr id="5" name="TextBox 4"/>
          <p:cNvSpPr txBox="1"/>
          <p:nvPr/>
        </p:nvSpPr>
        <p:spPr>
          <a:xfrm>
            <a:off x="325120" y="365125"/>
            <a:ext cx="11704320" cy="52629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hlinkClick r:id="rId3" action="ppaction://hlinksldjump"/>
              </a:rPr>
              <a:t>Value Proposition &amp; Scope</a:t>
            </a:r>
            <a:endParaRPr lang="en-US" sz="2800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hlinkClick r:id="rId4" action="ppaction://hlinksldjump"/>
              </a:rPr>
              <a:t>Survey Results</a:t>
            </a:r>
            <a:endParaRPr lang="en-US" sz="2800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hlinkClick r:id="rId5" action="ppaction://hlinksldjump"/>
              </a:rPr>
              <a:t>Cost of Living (1)</a:t>
            </a:r>
            <a:endParaRPr lang="en-US" sz="2800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hlinkClick r:id="rId6" action="ppaction://hlinksldjump"/>
              </a:rPr>
              <a:t>Cost of Living (2)</a:t>
            </a:r>
            <a:endParaRPr lang="en-US" sz="2800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hlinkClick r:id="rId7" action="ppaction://hlinksldjump"/>
              </a:rPr>
              <a:t>Millenials Ideal City Culture</a:t>
            </a:r>
            <a:endParaRPr lang="en-US" sz="2800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hlinkClick r:id="rId8" action="ppaction://hlinksldjump"/>
              </a:rPr>
              <a:t>Job Opportunities </a:t>
            </a:r>
            <a:endParaRPr lang="en-US" sz="2800" dirty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hlinkClick r:id="rId9" action="ppaction://hlinksldjump"/>
              </a:rPr>
              <a:t> Internships</a:t>
            </a:r>
            <a:endParaRPr lang="en-US" sz="2800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hlinkClick r:id="rId10" action="ppaction://hlinksldjump"/>
              </a:rPr>
              <a:t>Interview Results</a:t>
            </a:r>
            <a:endParaRPr lang="en-US" sz="2800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hlinkClick r:id="rId11" action="ppaction://hlinksldjump"/>
              </a:rPr>
              <a:t>Recommendation </a:t>
            </a:r>
            <a:endParaRPr lang="en-US" sz="2800" dirty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hlinkClick r:id="rId12" action="ppaction://hlinksldjump"/>
              </a:rPr>
              <a:t>Costs</a:t>
            </a:r>
            <a:endParaRPr lang="en-US" sz="2800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hlinkClick r:id="rId13" action="ppaction://hlinksldjump"/>
              </a:rPr>
              <a:t>Timeline</a:t>
            </a:r>
            <a:endParaRPr lang="en-US" sz="2800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hlinkClick r:id="rId14" action="ppaction://hlinksldjump"/>
              </a:rPr>
              <a:t>Suggested Contacts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81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3658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3696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1494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228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5273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3436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0785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0600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2421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2447</TotalTime>
  <Words>33</Words>
  <Application>Microsoft Macintosh PowerPoint</Application>
  <PresentationFormat>Widescreen</PresentationFormat>
  <Paragraphs>12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Puent, Lily Roberta - (lilypuent)</dc:creator>
  <cp:lastModifiedBy>Puent, Lily Roberta - (lilypuent)</cp:lastModifiedBy>
  <cp:revision>12</cp:revision>
  <dcterms:created xsi:type="dcterms:W3CDTF">2019-03-25T02:37:57Z</dcterms:created>
  <dcterms:modified xsi:type="dcterms:W3CDTF">2019-03-28T18:06:21Z</dcterms:modified>
</cp:coreProperties>
</file>